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318" r:id="rId2"/>
    <p:sldId id="319" r:id="rId3"/>
    <p:sldId id="437" r:id="rId4"/>
    <p:sldId id="438" r:id="rId5"/>
    <p:sldId id="459" r:id="rId6"/>
    <p:sldId id="460" r:id="rId7"/>
    <p:sldId id="509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21" r:id="rId18"/>
    <p:sldId id="522" r:id="rId19"/>
    <p:sldId id="312" r:id="rId20"/>
    <p:sldId id="313" r:id="rId21"/>
    <p:sldId id="519" r:id="rId22"/>
    <p:sldId id="520" r:id="rId23"/>
  </p:sldIdLst>
  <p:sldSz cx="2438400" cy="243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EasyOS" id="{B53A1D9F-1211-4D31-8B95-5B6360405398}">
          <p14:sldIdLst>
            <p14:sldId id="318"/>
            <p14:sldId id="319"/>
          </p14:sldIdLst>
        </p14:section>
        <p14:section name="2-Clear" id="{0DFB25C2-A86F-4B34-9E85-945EA6F42291}">
          <p14:sldIdLst>
            <p14:sldId id="437"/>
            <p14:sldId id="438"/>
          </p14:sldIdLst>
        </p14:section>
        <p14:section name="3-Kaisen" id="{A99DB56B-B78A-4107-B4B9-60DB16AF1F79}">
          <p14:sldIdLst>
            <p14:sldId id="459"/>
            <p14:sldId id="460"/>
          </p14:sldIdLst>
        </p14:section>
        <p14:section name="4-Armbian" id="{F5298EDD-6616-4BF8-8BEB-92BD32C14F48}">
          <p14:sldIdLst>
            <p14:sldId id="509"/>
            <p14:sldId id="510"/>
          </p14:sldIdLst>
        </p14:section>
        <p14:section name="5-Bedrock" id="{AD4A6A16-B672-4B03-9EAD-5EEC39AB6257}">
          <p14:sldIdLst>
            <p14:sldId id="511"/>
            <p14:sldId id="512"/>
          </p14:sldIdLst>
        </p14:section>
        <p14:section name="6-Live Raizo" id="{4FB1C66C-5940-4213-97A6-100B0989144E}">
          <p14:sldIdLst>
            <p14:sldId id="513"/>
            <p14:sldId id="514"/>
          </p14:sldIdLst>
        </p14:section>
        <p14:section name="7-Zevenet" id="{600013E9-24B4-4CD8-B649-B4E68E513283}">
          <p14:sldIdLst>
            <p14:sldId id="515"/>
            <p14:sldId id="516"/>
          </p14:sldIdLst>
        </p14:section>
        <p14:section name="8-Porteus Kiosk" id="{4BCC3C1B-A5CE-4269-BD02-9A755FC5AD17}">
          <p14:sldIdLst>
            <p14:sldId id="517"/>
            <p14:sldId id="518"/>
          </p14:sldIdLst>
        </p14:section>
        <p14:section name="9-KISS" id="{09B80D6A-6C9A-4ED8-8D92-F885B2BBD24E}">
          <p14:sldIdLst>
            <p14:sldId id="521"/>
            <p14:sldId id="522"/>
          </p14:sldIdLst>
        </p14:section>
        <p14:section name="Circular" id="{42E06C7A-CAEF-4F2B-95AB-64FF59AB4845}">
          <p14:sldIdLst>
            <p14:sldId id="312"/>
            <p14:sldId id="313"/>
          </p14:sldIdLst>
        </p14:section>
        <p14:section name="Square" id="{6EF5E86B-7B5D-494B-840F-DB89C52E7BD2}">
          <p14:sldIdLst>
            <p14:sldId id="519"/>
            <p14:sldId id="5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41" userDrawn="1">
          <p15:clr>
            <a:srgbClr val="A4A3A4"/>
          </p15:clr>
        </p15:guide>
        <p15:guide id="2" pos="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A91"/>
    <a:srgbClr val="444426"/>
    <a:srgbClr val="7090A8"/>
    <a:srgbClr val="FFFE55"/>
    <a:srgbClr val="4A4925"/>
    <a:srgbClr val="FFA100"/>
    <a:srgbClr val="662200"/>
    <a:srgbClr val="FFE100"/>
    <a:srgbClr val="4C5263"/>
    <a:srgbClr val="229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29" autoAdjust="0"/>
    <p:restoredTop sz="94660"/>
  </p:normalViewPr>
  <p:slideViewPr>
    <p:cSldViewPr snapToGrid="0">
      <p:cViewPr>
        <p:scale>
          <a:sx n="300" d="100"/>
          <a:sy n="300" d="100"/>
        </p:scale>
        <p:origin x="1134" y="-1866"/>
      </p:cViewPr>
      <p:guideLst>
        <p:guide orient="horz" pos="541"/>
        <p:guide pos="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033C0-5CE6-43B5-824E-825800F4D89A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1E4B7-236D-4111-B769-FD4E3E28B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3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09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41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879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164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04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347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724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33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60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88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5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545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76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70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2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60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779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105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2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184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92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31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399063"/>
            <a:ext cx="2072640" cy="848924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280725"/>
            <a:ext cx="1828800" cy="588715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43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34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" y="129822"/>
            <a:ext cx="525780" cy="206643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" y="129822"/>
            <a:ext cx="1546860" cy="206643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2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00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" y="607908"/>
            <a:ext cx="2103120" cy="1014306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" y="1631810"/>
            <a:ext cx="2103120" cy="53340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/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78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" y="649111"/>
            <a:ext cx="1036320" cy="15471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" y="649111"/>
            <a:ext cx="1036320" cy="15471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0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29823"/>
            <a:ext cx="2103120" cy="47131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8" y="597747"/>
            <a:ext cx="1031557" cy="292946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8" y="890693"/>
            <a:ext cx="1031557" cy="13100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" y="597747"/>
            <a:ext cx="1036638" cy="292946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" y="890693"/>
            <a:ext cx="1036638" cy="13100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74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5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62560"/>
            <a:ext cx="786447" cy="56896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8" y="351085"/>
            <a:ext cx="1234440" cy="1732844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8" y="731520"/>
            <a:ext cx="786447" cy="1355231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7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62560"/>
            <a:ext cx="786447" cy="56896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8" y="351085"/>
            <a:ext cx="1234440" cy="1732844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8" y="731520"/>
            <a:ext cx="786447" cy="1355231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10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" y="129823"/>
            <a:ext cx="2103120" cy="471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" y="649111"/>
            <a:ext cx="2103120" cy="154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2260036"/>
            <a:ext cx="54864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6A9BE-9AB0-4816-9C4A-E57E7110ABF7}" type="datetimeFigureOut">
              <a:rPr lang="zh-CN" altLang="en-US" smtClean="0"/>
              <a:t>2023-5-1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" y="2260036"/>
            <a:ext cx="82296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" y="2260036"/>
            <a:ext cx="54864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43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B52CFE-3FF8-774E-B7F4-43700D69BA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FB77BB6-EFB8-309A-EEF0-8C534F23B9C8}"/>
              </a:ext>
            </a:extLst>
          </p:cNvPr>
          <p:cNvSpPr txBox="1"/>
          <p:nvPr/>
        </p:nvSpPr>
        <p:spPr>
          <a:xfrm>
            <a:off x="-3336642" y="140889"/>
            <a:ext cx="295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>
                <a:ln w="19050">
                  <a:solidFill>
                    <a:srgbClr val="662200"/>
                  </a:solidFill>
                </a:ln>
                <a:solidFill>
                  <a:srgbClr val="FFA100"/>
                </a:solidFill>
              </a:rPr>
              <a:t>EasyOS</a:t>
            </a:r>
            <a:endParaRPr lang="zh-CN" altLang="en-US" sz="4000" b="1" dirty="0">
              <a:ln w="19050">
                <a:solidFill>
                  <a:srgbClr val="662200"/>
                </a:solidFill>
              </a:ln>
              <a:solidFill>
                <a:srgbClr val="FFA100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2592DD-AE22-7887-BE69-58F6E1C5E675}"/>
              </a:ext>
            </a:extLst>
          </p:cNvPr>
          <p:cNvGrpSpPr/>
          <p:nvPr/>
        </p:nvGrpSpPr>
        <p:grpSpPr>
          <a:xfrm>
            <a:off x="0" y="0"/>
            <a:ext cx="2438400" cy="2438399"/>
            <a:chOff x="0" y="0"/>
            <a:chExt cx="2438400" cy="243839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2CD9453-DAB3-36EC-CD98-2BD65E50E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407" b="1"/>
            <a:stretch/>
          </p:blipFill>
          <p:spPr>
            <a:xfrm>
              <a:off x="379758" y="0"/>
              <a:ext cx="1674000" cy="169755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B519224-3021-875F-F2B7-0D436B93E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4279" t="-1" b="-14994"/>
            <a:stretch/>
          </p:blipFill>
          <p:spPr>
            <a:xfrm>
              <a:off x="0" y="1738886"/>
              <a:ext cx="756000" cy="69951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E827EF0-41C3-60BE-E2CE-F4D1C8C94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896" t="18862" r="21357" b="-10683"/>
            <a:stretch/>
          </p:blipFill>
          <p:spPr>
            <a:xfrm>
              <a:off x="822960" y="1789042"/>
              <a:ext cx="1615440" cy="649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15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15835F-AB4B-1E95-D381-E53070236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3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B7CD0C-92AE-C686-84E1-059ACA3098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B77475-41C9-1BB2-56CB-ADB80379F718}"/>
              </a:ext>
            </a:extLst>
          </p:cNvPr>
          <p:cNvSpPr txBox="1"/>
          <p:nvPr/>
        </p:nvSpPr>
        <p:spPr>
          <a:xfrm>
            <a:off x="-3267629" y="289452"/>
            <a:ext cx="295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 w="19050">
                  <a:solidFill>
                    <a:srgbClr val="444426"/>
                  </a:solidFill>
                </a:ln>
                <a:solidFill>
                  <a:srgbClr val="FFFE55"/>
                </a:solidFill>
              </a:rPr>
              <a:t>Live </a:t>
            </a:r>
            <a:r>
              <a:rPr lang="en-US" altLang="zh-CN" sz="4000" b="1" dirty="0" err="1">
                <a:ln w="19050">
                  <a:solidFill>
                    <a:srgbClr val="444426"/>
                  </a:solidFill>
                </a:ln>
                <a:solidFill>
                  <a:srgbClr val="FFFE55"/>
                </a:solidFill>
              </a:rPr>
              <a:t>Raizo</a:t>
            </a:r>
            <a:endParaRPr lang="zh-CN" altLang="en-US" sz="4000" b="1" dirty="0">
              <a:ln w="19050">
                <a:solidFill>
                  <a:srgbClr val="444426"/>
                </a:solidFill>
              </a:ln>
              <a:solidFill>
                <a:srgbClr val="FFFE55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B8A2DA-2694-8814-A8A8-C5D6D2CF0067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8305EC4-6150-5913-9167-4EBE69E47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81" t="14013" r="8681" b="-14606"/>
            <a:stretch/>
          </p:blipFill>
          <p:spPr>
            <a:xfrm>
              <a:off x="0" y="1720882"/>
              <a:ext cx="2438400" cy="71751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0C08259-91D6-28EC-E29F-37A6C5F30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753"/>
            <a:stretch/>
          </p:blipFill>
          <p:spPr>
            <a:xfrm>
              <a:off x="499200" y="0"/>
              <a:ext cx="1440000" cy="1580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109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12A9FA-9043-B670-9574-510FE620A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BF95D5-F54C-3EFC-5535-F8210C704E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B711349-8CD6-3C6F-A555-001AB1C94A2A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D46D63A-9EB0-DFF0-7813-AFE579ED0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269" t="1" r="-19029" b="-18660"/>
            <a:stretch/>
          </p:blipFill>
          <p:spPr>
            <a:xfrm>
              <a:off x="391562" y="1849396"/>
              <a:ext cx="2046838" cy="58900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00E39A1-6370-9CE3-C858-7AC6D8517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8276" t="-9750" r="77185"/>
            <a:stretch/>
          </p:blipFill>
          <p:spPr>
            <a:xfrm>
              <a:off x="0" y="0"/>
              <a:ext cx="1948219" cy="158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113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5C14A4-5215-AF49-99E5-3222628B7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8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44BC54-1248-3C52-AEF9-9F29FC579215}"/>
              </a:ext>
            </a:extLst>
          </p:cNvPr>
          <p:cNvSpPr txBox="1"/>
          <p:nvPr/>
        </p:nvSpPr>
        <p:spPr>
          <a:xfrm>
            <a:off x="-2836432" y="406469"/>
            <a:ext cx="2910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0" i="0" dirty="0" err="1">
                <a:solidFill>
                  <a:srgbClr val="464A91"/>
                </a:solidFill>
                <a:effectLst/>
                <a:latin typeface="pt-sans"/>
              </a:rPr>
              <a:t>Porteus</a:t>
            </a:r>
            <a:r>
              <a:rPr lang="en-US" altLang="zh-CN" sz="2800" b="0" i="0" dirty="0">
                <a:solidFill>
                  <a:srgbClr val="464A91"/>
                </a:solidFill>
                <a:effectLst/>
                <a:latin typeface="pt-sans"/>
              </a:rPr>
              <a:t> Kiosk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6E99F4-4AED-653B-4106-1FD1313279C8}"/>
              </a:ext>
            </a:extLst>
          </p:cNvPr>
          <p:cNvGrpSpPr/>
          <p:nvPr/>
        </p:nvGrpSpPr>
        <p:grpSpPr>
          <a:xfrm>
            <a:off x="-2" y="0"/>
            <a:ext cx="2438402" cy="2438400"/>
            <a:chOff x="-2" y="0"/>
            <a:chExt cx="2438402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1E60E9B-C107-4733-6C70-1B1F8818D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75" t="8781" r="8075" b="2126"/>
            <a:stretch/>
          </p:blipFill>
          <p:spPr>
            <a:xfrm>
              <a:off x="-2" y="1770321"/>
              <a:ext cx="2438401" cy="66807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E665D8B-0E0F-941A-4E19-A1F0CBC19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9" t="21527" r="15583" b="29582"/>
            <a:stretch/>
          </p:blipFill>
          <p:spPr>
            <a:xfrm>
              <a:off x="0" y="0"/>
              <a:ext cx="2438400" cy="1707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5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C8A1BF-13E6-4B7C-D6BD-A06EC44CF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2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F3E035-7339-C254-C348-CCE221613A2C}"/>
              </a:ext>
            </a:extLst>
          </p:cNvPr>
          <p:cNvSpPr txBox="1"/>
          <p:nvPr/>
        </p:nvSpPr>
        <p:spPr>
          <a:xfrm>
            <a:off x="-2028657" y="105034"/>
            <a:ext cx="1661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KISS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F92D429-7E4C-5D6A-B8C3-7D9F0CFC245B}"/>
              </a:ext>
            </a:extLst>
          </p:cNvPr>
          <p:cNvGrpSpPr/>
          <p:nvPr/>
        </p:nvGrpSpPr>
        <p:grpSpPr>
          <a:xfrm>
            <a:off x="0" y="-1"/>
            <a:ext cx="2438400" cy="2438401"/>
            <a:chOff x="0" y="-1"/>
            <a:chExt cx="2438400" cy="24384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BADE145-8D0F-C164-6495-DE34DB75D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8"/>
            <a:stretch/>
          </p:blipFill>
          <p:spPr>
            <a:xfrm>
              <a:off x="319200" y="-1"/>
              <a:ext cx="1800000" cy="170408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EE7B053-3971-1946-550D-746042498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3400" t="20253" r="-23107" b="12633"/>
            <a:stretch/>
          </p:blipFill>
          <p:spPr>
            <a:xfrm>
              <a:off x="0" y="1791929"/>
              <a:ext cx="2438400" cy="646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85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5A1535-D087-DD88-E949-11B39C9D8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41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743F54-952E-BD0D-B47F-51CE6EAC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3B60F7-C286-F05A-6844-80BD03EAD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45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063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3F18E8-733F-A81E-0D8C-3B80627680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85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86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57C4C0-0083-421C-3127-0F95F05DB5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3" name="AutoShape 2" descr="Logo Clear Linux* Project">
            <a:extLst>
              <a:ext uri="{FF2B5EF4-FFF2-40B4-BE49-F238E27FC236}">
                <a16:creationId xmlns:a16="http://schemas.microsoft.com/office/drawing/2014/main" id="{D9E9721B-6242-A338-292C-B34A26057E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6800" y="106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CDC687-B11E-FCB0-2015-68F45C25CE80}"/>
              </a:ext>
            </a:extLst>
          </p:cNvPr>
          <p:cNvSpPr txBox="1"/>
          <p:nvPr/>
        </p:nvSpPr>
        <p:spPr>
          <a:xfrm>
            <a:off x="-3155484" y="347684"/>
            <a:ext cx="2676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i="0" dirty="0">
                <a:solidFill>
                  <a:srgbClr val="00AEFF"/>
                </a:solidFill>
                <a:effectLst/>
                <a:latin typeface="IntelClear-Bold"/>
              </a:rPr>
              <a:t>Clear Linux*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93C250F-66DB-33AD-5419-6A10ACF12E90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20F8F740-6A73-9E5F-D162-6BCBD82D3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-4279" b="1"/>
            <a:stretch/>
          </p:blipFill>
          <p:spPr>
            <a:xfrm>
              <a:off x="753172" y="0"/>
              <a:ext cx="1018622" cy="1647501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F4310A8-9BB6-FE04-260A-A7FCEC47E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146" r="7392" b="13765"/>
            <a:stretch/>
          </p:blipFill>
          <p:spPr>
            <a:xfrm>
              <a:off x="0" y="1607741"/>
              <a:ext cx="2438400" cy="83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44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522259-888E-C8E1-B9E7-ADC0D9B52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2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01B7A70-8D68-C8C3-4CFD-6740BEFB6E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921ADD1-C582-AFAD-AAD7-DB5236A6F8E4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E89E9F1-9C38-A6A6-BCC0-2E6B8A6A8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8399" r="69487" b="-1"/>
            <a:stretch/>
          </p:blipFill>
          <p:spPr>
            <a:xfrm>
              <a:off x="425928" y="0"/>
              <a:ext cx="1584000" cy="1433219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D301D10-F7AC-B15C-508C-00900285F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454" r="-5872" b="1614"/>
            <a:stretch/>
          </p:blipFill>
          <p:spPr>
            <a:xfrm>
              <a:off x="0" y="1617337"/>
              <a:ext cx="2438400" cy="821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337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23E140-C596-25F5-8C5F-367F23556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5B3A24-BC60-DBD2-25A8-CFD6E21066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5DF5F28-DB1E-ECB5-BA9B-FCFF660AE72F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E8A5129-2F5E-BB2C-7E49-03332723A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623" r="-4623" b="-39175"/>
            <a:stretch/>
          </p:blipFill>
          <p:spPr>
            <a:xfrm>
              <a:off x="0" y="1652178"/>
              <a:ext cx="2438400" cy="786222"/>
            </a:xfrm>
            <a:prstGeom prst="rect">
              <a:avLst/>
            </a:prstGeom>
          </p:spPr>
        </p:pic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2A588D74-C6A5-412A-57AB-7E9AF7CFD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9775" b="-1"/>
            <a:stretch/>
          </p:blipFill>
          <p:spPr>
            <a:xfrm>
              <a:off x="499200" y="0"/>
              <a:ext cx="1440000" cy="1580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611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9FBDD3-1643-4B3E-D5A2-17154D524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207EC4-B78F-0EBA-70A4-DACA9BE413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0371967-A1D1-DBB9-50F1-2D7B2F9CBF02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1FE5F69-B495-3927-B025-293FF60C9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9750"/>
            <a:stretch/>
          </p:blipFill>
          <p:spPr>
            <a:xfrm>
              <a:off x="499200" y="0"/>
              <a:ext cx="1440000" cy="15804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9185E2B-CB5D-A32F-2358-D80A768B1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-32605"/>
            <a:stretch/>
          </p:blipFill>
          <p:spPr>
            <a:xfrm>
              <a:off x="0" y="1739945"/>
              <a:ext cx="2438400" cy="698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1806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1139</TotalTime>
  <Words>53</Words>
  <Application>Microsoft Office PowerPoint</Application>
  <PresentationFormat>自定义</PresentationFormat>
  <Paragraphs>49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IntelClear-Bold</vt:lpstr>
      <vt:lpstr>pt-sans</vt:lpstr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IconEditor</dc:title>
  <cp:revision>43</cp:revision>
  <dcterms:created xsi:type="dcterms:W3CDTF">2023-02-15T03:58:42Z</dcterms:created>
  <dcterms:modified xsi:type="dcterms:W3CDTF">2023-05-01T06:52:27Z</dcterms:modified>
</cp:coreProperties>
</file>